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5" r:id="rId3"/>
    <p:sldId id="286" r:id="rId4"/>
    <p:sldId id="257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4" r:id="rId26"/>
    <p:sldId id="287" r:id="rId27"/>
  </p:sldIdLst>
  <p:sldSz cx="9144000" cy="6858000" type="screen4x3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1680" cy="681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20"/>
          <p:cNvPicPr/>
          <p:nvPr/>
        </p:nvPicPr>
        <p:blipFill>
          <a:blip r:embed="rId2"/>
          <a:stretch/>
        </p:blipFill>
        <p:spPr>
          <a:xfrm>
            <a:off x="6617160" y="5904000"/>
            <a:ext cx="2194920" cy="7480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3737880" y="2448000"/>
            <a:ext cx="5189760" cy="155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3D Morphing</a:t>
            </a:r>
            <a:endParaRPr lang="pt-BR" sz="24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40" name="CustomShape 2"/>
          <p:cNvSpPr/>
          <p:nvPr/>
        </p:nvSpPr>
        <p:spPr>
          <a:xfrm>
            <a:off x="4788000" y="4149000"/>
            <a:ext cx="4060800" cy="164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pc="-1" dirty="0" smtClean="0">
                <a:solidFill>
                  <a:srgbClr val="000000"/>
                </a:solidFill>
                <a:latin typeface="Verdana"/>
                <a:ea typeface="Verdana"/>
              </a:rPr>
              <a:t>André Ruas</a:t>
            </a:r>
          </a:p>
          <a:p>
            <a:pPr algn="r">
              <a:lnSpc>
                <a:spcPct val="100000"/>
              </a:lnSpc>
            </a:pPr>
            <a:r>
              <a:rPr lang="pt-BR" spc="-1" dirty="0" smtClean="0">
                <a:solidFill>
                  <a:srgbClr val="000000"/>
                </a:solidFill>
                <a:latin typeface="Verdana"/>
                <a:ea typeface="Verdana"/>
              </a:rPr>
              <a:t>Matheus Rambo</a:t>
            </a:r>
            <a:endParaRPr lang="pt-BR" sz="18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6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Computação Gráfica</a:t>
            </a:r>
            <a:endParaRPr lang="pt-BR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600" b="0" strike="noStrike" spc="-1" dirty="0">
                <a:solidFill>
                  <a:srgbClr val="000000"/>
                </a:solidFill>
                <a:latin typeface="Verdana"/>
                <a:ea typeface="Verdana"/>
              </a:rPr>
              <a:t>Professor André Tavares da Silva</a:t>
            </a:r>
            <a:endParaRPr lang="pt-BR" sz="1600" b="0" strike="noStrike" spc="-1" dirty="0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pt-BR" sz="1600" spc="-1" dirty="0" smtClean="0">
                <a:solidFill>
                  <a:srgbClr val="000000"/>
                </a:solidFill>
                <a:latin typeface="Verdana"/>
                <a:ea typeface="Verdana"/>
              </a:rPr>
              <a:t>13</a:t>
            </a:r>
            <a:r>
              <a:rPr lang="pt-BR" sz="1600" b="0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/06/2019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4211640" y="1730880"/>
            <a:ext cx="46004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lang="pt-BR" sz="18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endParaRPr lang="pt-BR" sz="1800" b="0" strike="noStrike" spc="-1">
              <a:latin typeface="Arial"/>
            </a:endParaRPr>
          </a:p>
        </p:txBody>
      </p:sp>
      <p:pic>
        <p:nvPicPr>
          <p:cNvPr id="42" name="Imagem 1"/>
          <p:cNvPicPr/>
          <p:nvPr/>
        </p:nvPicPr>
        <p:blipFill>
          <a:blip r:embed="rId3"/>
          <a:srcRect t="23653"/>
          <a:stretch/>
        </p:blipFill>
        <p:spPr>
          <a:xfrm rot="10800000">
            <a:off x="8501040" y="13581720"/>
            <a:ext cx="4448520" cy="6696000"/>
          </a:xfrm>
          <a:prstGeom prst="rect">
            <a:avLst/>
          </a:prstGeom>
          <a:ln>
            <a:noFill/>
          </a:ln>
        </p:spPr>
      </p:pic>
      <p:pic>
        <p:nvPicPr>
          <p:cNvPr id="43" name="Imagem 3"/>
          <p:cNvPicPr/>
          <p:nvPr/>
        </p:nvPicPr>
        <p:blipFill>
          <a:blip r:embed="rId4"/>
          <a:srcRect t="92212"/>
          <a:stretch/>
        </p:blipFill>
        <p:spPr>
          <a:xfrm>
            <a:off x="3780360" y="0"/>
            <a:ext cx="5904000" cy="90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95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Começo da Edição no Cabo</a:t>
            </a:r>
          </a:p>
        </p:txBody>
      </p:sp>
      <p:pic>
        <p:nvPicPr>
          <p:cNvPr id="96" name="Imagem 95"/>
          <p:cNvPicPr/>
          <p:nvPr/>
        </p:nvPicPr>
        <p:blipFill>
          <a:blip r:embed="rId3"/>
          <a:stretch/>
        </p:blipFill>
        <p:spPr>
          <a:xfrm>
            <a:off x="1080000" y="941760"/>
            <a:ext cx="6840000" cy="539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00" name="TextShape 3"/>
          <p:cNvSpPr txBox="1"/>
          <p:nvPr/>
        </p:nvSpPr>
        <p:spPr>
          <a:xfrm>
            <a:off x="216000" y="144000"/>
            <a:ext cx="849600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200" b="0" strike="noStrike" spc="-1">
                <a:latin typeface="Arial"/>
              </a:rPr>
              <a:t>Finalizando o Cabo – Começando a Base</a:t>
            </a:r>
          </a:p>
        </p:txBody>
      </p:sp>
      <p:pic>
        <p:nvPicPr>
          <p:cNvPr id="101" name="Imagem 100"/>
          <p:cNvPicPr/>
          <p:nvPr/>
        </p:nvPicPr>
        <p:blipFill>
          <a:blip r:embed="rId3"/>
          <a:stretch/>
        </p:blipFill>
        <p:spPr>
          <a:xfrm>
            <a:off x="1224000" y="808920"/>
            <a:ext cx="6768000" cy="509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05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Taça Finalizada</a:t>
            </a:r>
          </a:p>
        </p:txBody>
      </p:sp>
      <p:pic>
        <p:nvPicPr>
          <p:cNvPr id="106" name="Imagem 105"/>
          <p:cNvPicPr/>
          <p:nvPr/>
        </p:nvPicPr>
        <p:blipFill>
          <a:blip r:embed="rId3"/>
          <a:stretch/>
        </p:blipFill>
        <p:spPr>
          <a:xfrm>
            <a:off x="1275840" y="811440"/>
            <a:ext cx="6639480" cy="552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10" name="TextShape 3"/>
          <p:cNvSpPr txBox="1"/>
          <p:nvPr/>
        </p:nvSpPr>
        <p:spPr>
          <a:xfrm>
            <a:off x="216000" y="144000"/>
            <a:ext cx="8496000" cy="4867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2800" b="0" strike="noStrike" spc="-1">
                <a:latin typeface="Arial"/>
              </a:rPr>
              <a:t>Utilizando Vertex Group – Simulação de Vinho</a:t>
            </a:r>
          </a:p>
        </p:txBody>
      </p:sp>
      <p:pic>
        <p:nvPicPr>
          <p:cNvPr id="111" name="Imagem 110"/>
          <p:cNvPicPr/>
          <p:nvPr/>
        </p:nvPicPr>
        <p:blipFill>
          <a:blip r:embed="rId3"/>
          <a:stretch/>
        </p:blipFill>
        <p:spPr>
          <a:xfrm>
            <a:off x="322560" y="1008000"/>
            <a:ext cx="8461440" cy="485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15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Recálculo das Normais da Taça</a:t>
            </a:r>
          </a:p>
        </p:txBody>
      </p:sp>
      <p:pic>
        <p:nvPicPr>
          <p:cNvPr id="116" name="Imagem 115"/>
          <p:cNvPicPr/>
          <p:nvPr/>
        </p:nvPicPr>
        <p:blipFill>
          <a:blip r:embed="rId3"/>
          <a:stretch/>
        </p:blipFill>
        <p:spPr>
          <a:xfrm rot="21593400">
            <a:off x="347760" y="799920"/>
            <a:ext cx="8142840" cy="5240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20" name="TextShape 3"/>
          <p:cNvSpPr txBox="1"/>
          <p:nvPr/>
        </p:nvSpPr>
        <p:spPr>
          <a:xfrm>
            <a:off x="216000" y="144000"/>
            <a:ext cx="849600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200" b="0" strike="noStrike" spc="-1">
                <a:latin typeface="Arial"/>
              </a:rPr>
              <a:t>Add modifiers - Subdivision surface e Smooth</a:t>
            </a:r>
          </a:p>
        </p:txBody>
      </p:sp>
      <p:pic>
        <p:nvPicPr>
          <p:cNvPr id="121" name="Imagem 120"/>
          <p:cNvPicPr/>
          <p:nvPr/>
        </p:nvPicPr>
        <p:blipFill>
          <a:blip r:embed="rId3"/>
          <a:stretch/>
        </p:blipFill>
        <p:spPr>
          <a:xfrm>
            <a:off x="239760" y="936000"/>
            <a:ext cx="8400240" cy="48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216000" y="144000"/>
            <a:ext cx="849600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200" b="0" strike="noStrike" spc="-1">
                <a:latin typeface="Arial"/>
              </a:rPr>
              <a:t>Criação do Plano – Luz – Material na Taça</a:t>
            </a:r>
          </a:p>
        </p:txBody>
      </p:sp>
      <p:pic>
        <p:nvPicPr>
          <p:cNvPr id="126" name="Imagem 125"/>
          <p:cNvPicPr/>
          <p:nvPr/>
        </p:nvPicPr>
        <p:blipFill>
          <a:blip r:embed="rId3"/>
          <a:stretch/>
        </p:blipFill>
        <p:spPr>
          <a:xfrm>
            <a:off x="324720" y="936000"/>
            <a:ext cx="8387280" cy="50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30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Adição de Materiais ao Sólido</a:t>
            </a:r>
          </a:p>
        </p:txBody>
      </p:sp>
      <p:pic>
        <p:nvPicPr>
          <p:cNvPr id="131" name="Imagem 130"/>
          <p:cNvPicPr/>
          <p:nvPr/>
        </p:nvPicPr>
        <p:blipFill>
          <a:blip r:embed="rId3"/>
          <a:stretch/>
        </p:blipFill>
        <p:spPr>
          <a:xfrm>
            <a:off x="792000" y="796680"/>
            <a:ext cx="7632000" cy="546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-143280" y="482400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35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Adição do Vinho </a:t>
            </a:r>
          </a:p>
        </p:txBody>
      </p:sp>
      <p:pic>
        <p:nvPicPr>
          <p:cNvPr id="136" name="Imagem 135"/>
          <p:cNvPicPr/>
          <p:nvPr/>
        </p:nvPicPr>
        <p:blipFill>
          <a:blip r:embed="rId3"/>
          <a:stretch/>
        </p:blipFill>
        <p:spPr>
          <a:xfrm>
            <a:off x="720000" y="828720"/>
            <a:ext cx="7560000" cy="543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40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Adição dos Tempos de Mudança</a:t>
            </a:r>
          </a:p>
        </p:txBody>
      </p:sp>
      <p:pic>
        <p:nvPicPr>
          <p:cNvPr id="141" name="Imagem 140"/>
          <p:cNvPicPr/>
          <p:nvPr/>
        </p:nvPicPr>
        <p:blipFill>
          <a:blip r:embed="rId3"/>
          <a:stretch/>
        </p:blipFill>
        <p:spPr>
          <a:xfrm>
            <a:off x="608400" y="874440"/>
            <a:ext cx="8015760" cy="51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93480" y="333360"/>
            <a:ext cx="619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spc="-1" dirty="0" smtClean="0">
                <a:solidFill>
                  <a:srgbClr val="000000"/>
                </a:solidFill>
                <a:latin typeface="Arial"/>
                <a:ea typeface="Verdana"/>
              </a:rPr>
              <a:t>Aprendendo </a:t>
            </a:r>
            <a:r>
              <a:rPr lang="pt-BR" sz="4800" spc="-1" dirty="0" err="1" smtClean="0">
                <a:solidFill>
                  <a:srgbClr val="000000"/>
                </a:solidFill>
                <a:latin typeface="Arial"/>
                <a:ea typeface="Verdana"/>
              </a:rPr>
              <a:t>Blender</a:t>
            </a:r>
            <a:endParaRPr lang="pt-BR" sz="4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 flipV="1">
            <a:off x="-36360" y="475920"/>
            <a:ext cx="322920" cy="359280"/>
          </a:xfrm>
          <a:prstGeom prst="rect">
            <a:avLst/>
          </a:prstGeom>
          <a:solidFill>
            <a:srgbClr val="149B5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60" y="1363474"/>
            <a:ext cx="4256033" cy="25213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593" y="3884801"/>
            <a:ext cx="4395874" cy="263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28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45" name="TextShape 3"/>
          <p:cNvSpPr txBox="1"/>
          <p:nvPr/>
        </p:nvSpPr>
        <p:spPr>
          <a:xfrm>
            <a:off x="216000" y="144000"/>
            <a:ext cx="8496000" cy="5461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200" b="0" strike="noStrike" spc="-1">
                <a:latin typeface="Arial"/>
              </a:rPr>
              <a:t>Criação da Animação de Rolagem da Esfera</a:t>
            </a:r>
          </a:p>
        </p:txBody>
      </p:sp>
      <p:pic>
        <p:nvPicPr>
          <p:cNvPr id="146" name="Imagem 145"/>
          <p:cNvPicPr/>
          <p:nvPr/>
        </p:nvPicPr>
        <p:blipFill>
          <a:blip r:embed="rId3"/>
          <a:stretch/>
        </p:blipFill>
        <p:spPr>
          <a:xfrm>
            <a:off x="720000" y="754920"/>
            <a:ext cx="7671960" cy="5437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4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50" name="TextShape 3"/>
          <p:cNvSpPr txBox="1"/>
          <p:nvPr/>
        </p:nvSpPr>
        <p:spPr>
          <a:xfrm>
            <a:off x="216000" y="144000"/>
            <a:ext cx="8496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Começo da Renderização</a:t>
            </a:r>
          </a:p>
        </p:txBody>
      </p:sp>
      <p:pic>
        <p:nvPicPr>
          <p:cNvPr id="151" name="Imagem 150"/>
          <p:cNvPicPr/>
          <p:nvPr/>
        </p:nvPicPr>
        <p:blipFill>
          <a:blip r:embed="rId3"/>
          <a:stretch/>
        </p:blipFill>
        <p:spPr>
          <a:xfrm>
            <a:off x="416520" y="1145880"/>
            <a:ext cx="8331480" cy="468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216000" y="144000"/>
            <a:ext cx="8496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Continuação</a:t>
            </a:r>
          </a:p>
        </p:txBody>
      </p:sp>
      <p:pic>
        <p:nvPicPr>
          <p:cNvPr id="156" name="Imagem 155"/>
          <p:cNvPicPr/>
          <p:nvPr/>
        </p:nvPicPr>
        <p:blipFill>
          <a:blip r:embed="rId3"/>
          <a:stretch/>
        </p:blipFill>
        <p:spPr>
          <a:xfrm>
            <a:off x="216000" y="1055880"/>
            <a:ext cx="8619480" cy="48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60" name="TextShape 3"/>
          <p:cNvSpPr txBox="1"/>
          <p:nvPr/>
        </p:nvSpPr>
        <p:spPr>
          <a:xfrm>
            <a:off x="216000" y="144000"/>
            <a:ext cx="8496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Continuação</a:t>
            </a:r>
          </a:p>
        </p:txBody>
      </p:sp>
      <p:pic>
        <p:nvPicPr>
          <p:cNvPr id="161" name="Imagem 160"/>
          <p:cNvPicPr/>
          <p:nvPr/>
        </p:nvPicPr>
        <p:blipFill>
          <a:blip r:embed="rId3"/>
          <a:stretch/>
        </p:blipFill>
        <p:spPr>
          <a:xfrm>
            <a:off x="216000" y="967680"/>
            <a:ext cx="8776800" cy="493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65" name="TextShape 3"/>
          <p:cNvSpPr txBox="1"/>
          <p:nvPr/>
        </p:nvSpPr>
        <p:spPr>
          <a:xfrm>
            <a:off x="216000" y="144000"/>
            <a:ext cx="8496000" cy="1114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Finalizado</a:t>
            </a:r>
          </a:p>
        </p:txBody>
      </p:sp>
      <p:pic>
        <p:nvPicPr>
          <p:cNvPr id="166" name="Imagem 165"/>
          <p:cNvPicPr/>
          <p:nvPr/>
        </p:nvPicPr>
        <p:blipFill>
          <a:blip r:embed="rId3"/>
          <a:stretch/>
        </p:blipFill>
        <p:spPr>
          <a:xfrm>
            <a:off x="279720" y="1008000"/>
            <a:ext cx="8648280" cy="5013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m 7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3173010" y="2850970"/>
            <a:ext cx="6192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Obrigado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78" name="Imagem 12"/>
          <p:cNvPicPr/>
          <p:nvPr/>
        </p:nvPicPr>
        <p:blipFill>
          <a:blip r:embed="rId3"/>
          <a:srcRect t="23653"/>
          <a:stretch/>
        </p:blipFill>
        <p:spPr>
          <a:xfrm rot="10800000">
            <a:off x="8501040" y="13581720"/>
            <a:ext cx="4448520" cy="669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m 7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3173010" y="2850970"/>
            <a:ext cx="6192000" cy="69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000" b="1" spc="-1" dirty="0" smtClean="0">
                <a:solidFill>
                  <a:srgbClr val="000000"/>
                </a:solidFill>
                <a:latin typeface="Verdana"/>
                <a:ea typeface="Verdana"/>
              </a:rPr>
              <a:t>Dúvidas?</a:t>
            </a:r>
            <a:endParaRPr lang="pt-BR" sz="4000" b="0" strike="noStrike" spc="-1" dirty="0">
              <a:latin typeface="Arial"/>
            </a:endParaRPr>
          </a:p>
        </p:txBody>
      </p:sp>
      <p:pic>
        <p:nvPicPr>
          <p:cNvPr id="178" name="Imagem 12"/>
          <p:cNvPicPr/>
          <p:nvPr/>
        </p:nvPicPr>
        <p:blipFill>
          <a:blip r:embed="rId3"/>
          <a:srcRect t="23653"/>
          <a:stretch/>
        </p:blipFill>
        <p:spPr>
          <a:xfrm rot="10800000">
            <a:off x="8501040" y="13581720"/>
            <a:ext cx="4448520" cy="6696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121395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93480" y="333360"/>
            <a:ext cx="619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pt-BR" sz="4800" b="0" strike="noStrike" spc="-1" dirty="0">
              <a:latin typeface="Arial"/>
            </a:endParaRPr>
          </a:p>
        </p:txBody>
      </p:sp>
      <p:sp>
        <p:nvSpPr>
          <p:cNvPr id="5" name="CustomShape 3"/>
          <p:cNvSpPr/>
          <p:nvPr/>
        </p:nvSpPr>
        <p:spPr>
          <a:xfrm flipV="1">
            <a:off x="-36360" y="475920"/>
            <a:ext cx="322920" cy="359280"/>
          </a:xfrm>
          <a:prstGeom prst="rect">
            <a:avLst/>
          </a:prstGeom>
          <a:solidFill>
            <a:srgbClr val="149B5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1"/>
          <p:cNvSpPr/>
          <p:nvPr/>
        </p:nvSpPr>
        <p:spPr>
          <a:xfrm>
            <a:off x="545880" y="485760"/>
            <a:ext cx="8134294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spc="-1" dirty="0" smtClean="0">
                <a:latin typeface="Arial"/>
              </a:rPr>
              <a:t>Primeiras Transformações</a:t>
            </a:r>
            <a:endParaRPr lang="pt-BR" sz="4800" b="0" strike="noStrike" spc="-1" dirty="0">
              <a:latin typeface="Arial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92" y="1802296"/>
            <a:ext cx="4326006" cy="432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1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393480" y="333360"/>
            <a:ext cx="619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4800" spc="-1" dirty="0" smtClean="0">
                <a:solidFill>
                  <a:srgbClr val="000000"/>
                </a:solidFill>
                <a:latin typeface="Arial"/>
                <a:ea typeface="Verdana"/>
              </a:rPr>
              <a:t>Introdução</a:t>
            </a:r>
            <a:endParaRPr lang="pt-BR" sz="4800" b="0" strike="noStrike" spc="-1" dirty="0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971640" y="1700640"/>
            <a:ext cx="7596360" cy="456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V="1">
            <a:off x="-36360" y="475920"/>
            <a:ext cx="322920" cy="359280"/>
          </a:xfrm>
          <a:prstGeom prst="rect">
            <a:avLst/>
          </a:prstGeom>
          <a:solidFill>
            <a:srgbClr val="149B5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Imagem 6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48" name="TextShape 4"/>
          <p:cNvSpPr txBox="1"/>
          <p:nvPr/>
        </p:nvSpPr>
        <p:spPr>
          <a:xfrm>
            <a:off x="360000" y="1281960"/>
            <a:ext cx="8352000" cy="199132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pt-BR" sz="2800" b="0" strike="noStrike" spc="-1" dirty="0">
                <a:solidFill>
                  <a:srgbClr val="000000"/>
                </a:solidFill>
                <a:latin typeface="Arial"/>
                <a:ea typeface="Verdana"/>
              </a:rPr>
              <a:t> 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Arial"/>
                <a:ea typeface="Verdana"/>
              </a:rPr>
              <a:t>- </a:t>
            </a:r>
            <a:r>
              <a:rPr lang="pt-BR" sz="2800" b="0" strike="noStrike" spc="-1" dirty="0" err="1" smtClean="0">
                <a:solidFill>
                  <a:srgbClr val="000000"/>
                </a:solidFill>
                <a:latin typeface="Arial"/>
                <a:ea typeface="Verdana"/>
              </a:rPr>
              <a:t>Morphing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Arial"/>
                <a:ea typeface="Verdana"/>
              </a:rPr>
              <a:t> </a:t>
            </a:r>
            <a:r>
              <a:rPr lang="pt-BR" sz="2800" spc="-1" dirty="0" smtClean="0">
                <a:solidFill>
                  <a:srgbClr val="000000"/>
                </a:solidFill>
                <a:latin typeface="Arial"/>
                <a:ea typeface="Verdana"/>
              </a:rPr>
              <a:t>= Transformação</a:t>
            </a:r>
          </a:p>
          <a:p>
            <a:pPr algn="just"/>
            <a:endParaRPr lang="pt-BR" sz="2800" b="0" strike="noStrike" spc="-1" dirty="0">
              <a:latin typeface="Arial"/>
            </a:endParaRPr>
          </a:p>
          <a:p>
            <a:pPr algn="just"/>
            <a:r>
              <a:rPr lang="pt-BR" sz="2800" b="0" strike="noStrike" spc="-1" dirty="0">
                <a:solidFill>
                  <a:srgbClr val="000000"/>
                </a:solidFill>
                <a:latin typeface="Arial"/>
                <a:ea typeface="Verdana"/>
              </a:rPr>
              <a:t> 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Arial"/>
                <a:ea typeface="Verdana"/>
              </a:rPr>
              <a:t>- Efeito que </a:t>
            </a:r>
            <a:r>
              <a:rPr lang="pt-BR" sz="2800" b="0" strike="noStrike" spc="-1" dirty="0">
                <a:solidFill>
                  <a:srgbClr val="000000"/>
                </a:solidFill>
                <a:latin typeface="Arial"/>
                <a:ea typeface="Verdana"/>
              </a:rPr>
              <a:t>transforma uma imagem ou forma em outra através de uma </a:t>
            </a:r>
            <a:r>
              <a:rPr lang="pt-BR" sz="2800" b="0" strike="noStrike" spc="-1" dirty="0" smtClean="0">
                <a:solidFill>
                  <a:srgbClr val="000000"/>
                </a:solidFill>
                <a:latin typeface="Arial"/>
                <a:ea typeface="Verdana"/>
              </a:rPr>
              <a:t>transição;</a:t>
            </a:r>
            <a:endParaRPr lang="pt-BR" sz="2800" b="0" strike="noStrike" spc="-1" dirty="0">
              <a:latin typeface="Arial"/>
            </a:endParaRPr>
          </a:p>
        </p:txBody>
      </p:sp>
      <p:pic>
        <p:nvPicPr>
          <p:cNvPr id="7" name="Imagem 6"/>
          <p:cNvPicPr/>
          <p:nvPr/>
        </p:nvPicPr>
        <p:blipFill>
          <a:blip r:embed="rId3"/>
          <a:stretch/>
        </p:blipFill>
        <p:spPr>
          <a:xfrm>
            <a:off x="1304632" y="3390647"/>
            <a:ext cx="6462736" cy="242581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65"/>
          <p:cNvPicPr/>
          <p:nvPr/>
        </p:nvPicPr>
        <p:blipFill>
          <a:blip r:embed="rId2"/>
          <a:stretch/>
        </p:blipFill>
        <p:spPr>
          <a:xfrm>
            <a:off x="1612440" y="360000"/>
            <a:ext cx="5659560" cy="3024000"/>
          </a:xfrm>
          <a:prstGeom prst="rect">
            <a:avLst/>
          </a:prstGeom>
          <a:ln>
            <a:noFill/>
          </a:ln>
        </p:spPr>
      </p:pic>
      <p:pic>
        <p:nvPicPr>
          <p:cNvPr id="67" name="Imagem 66"/>
          <p:cNvPicPr/>
          <p:nvPr/>
        </p:nvPicPr>
        <p:blipFill>
          <a:blip r:embed="rId3"/>
          <a:stretch/>
        </p:blipFill>
        <p:spPr>
          <a:xfrm rot="600">
            <a:off x="719640" y="3582000"/>
            <a:ext cx="7416000" cy="28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4212000" y="1279800"/>
            <a:ext cx="3311640" cy="1687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9" name="Imagem 7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70" name="CustomShape 2"/>
          <p:cNvSpPr/>
          <p:nvPr/>
        </p:nvSpPr>
        <p:spPr>
          <a:xfrm>
            <a:off x="393480" y="333360"/>
            <a:ext cx="619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" name="CustomShape 3"/>
          <p:cNvSpPr/>
          <p:nvPr/>
        </p:nvSpPr>
        <p:spPr>
          <a:xfrm flipV="1">
            <a:off x="-36360" y="475920"/>
            <a:ext cx="322920" cy="359280"/>
          </a:xfrm>
          <a:prstGeom prst="rect">
            <a:avLst/>
          </a:prstGeom>
          <a:solidFill>
            <a:srgbClr val="149B55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aixaDeTexto 1"/>
          <p:cNvSpPr txBox="1"/>
          <p:nvPr/>
        </p:nvSpPr>
        <p:spPr>
          <a:xfrm>
            <a:off x="843151" y="966339"/>
            <a:ext cx="74792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latin typeface="+mj-lt"/>
              </a:rPr>
              <a:t>Projeto da transformação de uma esfera em uma taça de vinho</a:t>
            </a:r>
            <a:endParaRPr lang="pt-BR" sz="4800" dirty="0">
              <a:latin typeface="+mj-lt"/>
            </a:endParaRPr>
          </a:p>
        </p:txBody>
      </p:sp>
      <p:pic>
        <p:nvPicPr>
          <p:cNvPr id="8" name="Imagem 7"/>
          <p:cNvPicPr/>
          <p:nvPr/>
        </p:nvPicPr>
        <p:blipFill rotWithShape="1">
          <a:blip r:embed="rId3"/>
          <a:srcRect l="430" t="1086" r="50898" b="32266"/>
          <a:stretch/>
        </p:blipFill>
        <p:spPr>
          <a:xfrm>
            <a:off x="1122660" y="3525078"/>
            <a:ext cx="2817010" cy="2358887"/>
          </a:xfrm>
          <a:prstGeom prst="rect">
            <a:avLst/>
          </a:prstGeom>
          <a:ln>
            <a:noFill/>
          </a:ln>
        </p:spPr>
      </p:pic>
      <p:pic>
        <p:nvPicPr>
          <p:cNvPr id="9" name="Imagem 8"/>
          <p:cNvPicPr/>
          <p:nvPr/>
        </p:nvPicPr>
        <p:blipFill rotWithShape="1">
          <a:blip r:embed="rId4"/>
          <a:srcRect l="23122" t="16374" r="29528" b="10406"/>
          <a:stretch/>
        </p:blipFill>
        <p:spPr>
          <a:xfrm>
            <a:off x="5202919" y="3525078"/>
            <a:ext cx="2765121" cy="2358888"/>
          </a:xfrm>
          <a:prstGeom prst="rect">
            <a:avLst/>
          </a:prstGeom>
          <a:ln>
            <a:noFill/>
          </a:ln>
        </p:spPr>
      </p:pic>
      <p:sp>
        <p:nvSpPr>
          <p:cNvPr id="3" name="Seta para a direita 2"/>
          <p:cNvSpPr/>
          <p:nvPr/>
        </p:nvSpPr>
        <p:spPr>
          <a:xfrm>
            <a:off x="4137713" y="4390689"/>
            <a:ext cx="890087" cy="43732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75" name="TextShape 3"/>
          <p:cNvSpPr txBox="1"/>
          <p:nvPr/>
        </p:nvSpPr>
        <p:spPr>
          <a:xfrm>
            <a:off x="216000" y="144000"/>
            <a:ext cx="8496000" cy="6573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4000" b="0" strike="noStrike" spc="-1">
                <a:latin typeface="Arial"/>
              </a:rPr>
              <a:t>Criação da Esfera</a:t>
            </a:r>
          </a:p>
        </p:txBody>
      </p:sp>
      <p:pic>
        <p:nvPicPr>
          <p:cNvPr id="76" name="Imagem 75"/>
          <p:cNvPicPr/>
          <p:nvPr/>
        </p:nvPicPr>
        <p:blipFill>
          <a:blip r:embed="rId3"/>
          <a:stretch/>
        </p:blipFill>
        <p:spPr>
          <a:xfrm>
            <a:off x="532800" y="987120"/>
            <a:ext cx="8125560" cy="4915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4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85" name="TextShape 3"/>
          <p:cNvSpPr txBox="1"/>
          <p:nvPr/>
        </p:nvSpPr>
        <p:spPr>
          <a:xfrm>
            <a:off x="219420" y="32544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 dirty="0" smtClean="0">
                <a:latin typeface="Arial"/>
              </a:rPr>
              <a:t>Modificações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86" name="Imagem 85"/>
          <p:cNvPicPr/>
          <p:nvPr/>
        </p:nvPicPr>
        <p:blipFill>
          <a:blip r:embed="rId3"/>
          <a:stretch/>
        </p:blipFill>
        <p:spPr>
          <a:xfrm>
            <a:off x="294840" y="1130400"/>
            <a:ext cx="8345160" cy="4485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6021360"/>
            <a:ext cx="9143280" cy="848880"/>
          </a:xfrm>
          <a:prstGeom prst="rect">
            <a:avLst/>
          </a:prstGeom>
          <a:solidFill>
            <a:srgbClr val="F2F2F2"/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2627640" y="6184440"/>
            <a:ext cx="6264000" cy="72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Imagem 5"/>
          <p:cNvPicPr/>
          <p:nvPr/>
        </p:nvPicPr>
        <p:blipFill>
          <a:blip r:embed="rId2"/>
          <a:stretch/>
        </p:blipFill>
        <p:spPr>
          <a:xfrm>
            <a:off x="286920" y="6381360"/>
            <a:ext cx="1671480" cy="290880"/>
          </a:xfrm>
          <a:prstGeom prst="rect">
            <a:avLst/>
          </a:prstGeom>
          <a:ln>
            <a:noFill/>
          </a:ln>
        </p:spPr>
      </p:pic>
      <p:sp>
        <p:nvSpPr>
          <p:cNvPr id="90" name="TextShape 3"/>
          <p:cNvSpPr txBox="1"/>
          <p:nvPr/>
        </p:nvSpPr>
        <p:spPr>
          <a:xfrm>
            <a:off x="216000" y="144000"/>
            <a:ext cx="849600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pt-BR" sz="3600" b="0" strike="noStrike" spc="-1">
                <a:latin typeface="Arial"/>
              </a:rPr>
              <a:t>Vista da Modificação Inicial</a:t>
            </a:r>
          </a:p>
        </p:txBody>
      </p:sp>
      <p:pic>
        <p:nvPicPr>
          <p:cNvPr id="91" name="Imagem 90"/>
          <p:cNvPicPr/>
          <p:nvPr/>
        </p:nvPicPr>
        <p:blipFill>
          <a:blip r:embed="rId3"/>
          <a:stretch/>
        </p:blipFill>
        <p:spPr>
          <a:xfrm>
            <a:off x="1152000" y="864000"/>
            <a:ext cx="6912000" cy="528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1588</TotalTime>
  <Words>131</Words>
  <Application>Microsoft Office PowerPoint</Application>
  <PresentationFormat>Apresentação na tela (4:3)</PresentationFormat>
  <Paragraphs>35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2" baseType="lpstr">
      <vt:lpstr>Arial</vt:lpstr>
      <vt:lpstr>DejaVu Sans</vt:lpstr>
      <vt:lpstr>Symbol</vt:lpstr>
      <vt:lpstr>Verdana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Gabriela Colebrusco Peres</dc:creator>
  <dc:description/>
  <cp:lastModifiedBy>matheus rambo da roza</cp:lastModifiedBy>
  <cp:revision>135</cp:revision>
  <dcterms:created xsi:type="dcterms:W3CDTF">2016-08-30T17:34:40Z</dcterms:created>
  <dcterms:modified xsi:type="dcterms:W3CDTF">2019-06-13T01:22:25Z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17</vt:i4>
  </property>
</Properties>
</file>